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  <p:sldMasterId id="2147483762" r:id="rId3"/>
    <p:sldMasterId id="2147483774" r:id="rId4"/>
    <p:sldMasterId id="2147483794" r:id="rId5"/>
  </p:sldMasterIdLst>
  <p:handoutMasterIdLst>
    <p:handoutMasterId r:id="rId11"/>
  </p:handoutMasterIdLst>
  <p:sldIdLst>
    <p:sldId id="257" r:id="rId6"/>
    <p:sldId id="265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DC2"/>
    <a:srgbClr val="FFCC00"/>
    <a:srgbClr val="00CC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8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25A2A3-83AD-3A4F-B0A0-F739916D572A}" type="datetimeFigureOut">
              <a:rPr lang="en-US"/>
              <a:pPr>
                <a:defRPr/>
              </a:pPr>
              <a:t>23/08/13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2BD4C2-F36E-434E-BD8C-2A4D69955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0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d logo h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p_logo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050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6400800" y="1600200"/>
            <a:ext cx="0" cy="2895600"/>
          </a:xfrm>
          <a:prstGeom prst="line">
            <a:avLst/>
          </a:prstGeom>
          <a:ln>
            <a:solidFill>
              <a:srgbClr val="7F7F7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457200" y="1676400"/>
            <a:ext cx="5562600" cy="274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>
                <a:sym typeface="Lucida Grande" charset="0"/>
              </a:rPr>
              <a:t>Your LOGO here</a:t>
            </a:r>
            <a:endParaRPr lang="en-GB" dirty="0" smtClean="0"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5798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" descr="Logos Variation-01w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0" b="13100"/>
          <a:stretch>
            <a:fillRect/>
          </a:stretch>
        </p:blipFill>
        <p:spPr bwMode="auto">
          <a:xfrm>
            <a:off x="6705600" y="103188"/>
            <a:ext cx="20574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cxnSp>
        <p:nvCxnSpPr>
          <p:cNvPr id="5" name="Straight Connector 4"/>
          <p:cNvCxnSpPr/>
          <p:nvPr userDrawn="1"/>
        </p:nvCxnSpPr>
        <p:spPr bwMode="auto">
          <a:xfrm>
            <a:off x="457200" y="762000"/>
            <a:ext cx="8229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228600"/>
            <a:ext cx="8229600" cy="533400"/>
          </a:xfrm>
        </p:spPr>
        <p:txBody>
          <a:bodyPr/>
          <a:lstStyle>
            <a:lvl1pPr marL="0" indent="0">
              <a:buNone/>
              <a:defRPr sz="2800">
                <a:solidFill>
                  <a:srgbClr val="298DC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33400" y="990600"/>
            <a:ext cx="8229600" cy="46482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138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3048000"/>
            <a:ext cx="8229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336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8D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Ending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457200" y="762000"/>
            <a:ext cx="8229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228600"/>
            <a:ext cx="8229600" cy="533400"/>
          </a:xfrm>
        </p:spPr>
        <p:txBody>
          <a:bodyPr/>
          <a:lstStyle>
            <a:lvl1pPr marL="0" indent="0">
              <a:buNone/>
              <a:defRPr sz="2800">
                <a:solidFill>
                  <a:srgbClr val="298DC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1"/>
          </p:nvPr>
        </p:nvSpPr>
        <p:spPr>
          <a:xfrm>
            <a:off x="533400" y="990600"/>
            <a:ext cx="8229600" cy="4800600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3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3048000"/>
            <a:ext cx="8229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336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8D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Slide Separator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7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57200" y="93663"/>
            <a:ext cx="82296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Lucida Grande" charset="0"/>
              </a:rPr>
              <a:t>Your LOGO here</a:t>
            </a:r>
          </a:p>
        </p:txBody>
      </p:sp>
      <p:sp>
        <p:nvSpPr>
          <p:cNvPr id="1027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598613"/>
            <a:ext cx="8229600" cy="525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1028" name="Rectangle 2"/>
          <p:cNvSpPr>
            <a:spLocks/>
          </p:cNvSpPr>
          <p:nvPr userDrawn="1"/>
        </p:nvSpPr>
        <p:spPr bwMode="auto">
          <a:xfrm>
            <a:off x="0" y="6097588"/>
            <a:ext cx="9169400" cy="762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9" name="Picture 10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246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15315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31" name="Picture 1" descr="2-08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1666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 descr="website-0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371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/>
          <a:ea typeface="+mj-ea"/>
          <a:cs typeface="Arial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Blip>
          <a:blip r:embed="rId7"/>
        </a:buBlip>
        <a:defRPr sz="28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1pPr>
      <a:lvl2pPr marL="6286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Blip>
          <a:blip r:embed="rId7"/>
        </a:buBlip>
        <a:defRPr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2pPr>
      <a:lvl3pPr marL="10287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Blip>
          <a:blip r:embed="rId7"/>
        </a:buBlip>
        <a:defRPr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3pPr>
      <a:lvl4pPr marL="14859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Blip>
          <a:blip r:embed="rId7"/>
        </a:buBlip>
        <a:defRPr sz="16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4pPr>
      <a:lvl5pPr marL="1943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Blip>
          <a:blip r:embed="rId7"/>
        </a:buBlip>
        <a:defRPr sz="14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5pPr>
      <a:lvl6pPr marL="2400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857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14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771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075" name="Rectangle 2"/>
          <p:cNvSpPr>
            <a:spLocks/>
          </p:cNvSpPr>
          <p:nvPr userDrawn="1"/>
        </p:nvSpPr>
        <p:spPr bwMode="auto">
          <a:xfrm>
            <a:off x="0" y="6097588"/>
            <a:ext cx="9169400" cy="762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7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598613"/>
            <a:ext cx="8229600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7" name="Picture 10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246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/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15315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79" name="Picture 8" descr="2-08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1666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website-0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371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utura LT Medium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utura LT Medium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utura LT Medium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utura LT Medium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7"/>
        </a:buBlip>
        <a:defRPr sz="2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7"/>
        </a:buBlip>
        <a:defRPr sz="2200" kern="1200">
          <a:solidFill>
            <a:srgbClr val="00000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7"/>
        </a:buBlip>
        <a:defRPr kern="1200">
          <a:solidFill>
            <a:srgbClr val="00000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7"/>
        </a:buBlip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Ending Text</a:t>
            </a:r>
            <a:endParaRPr lang="en-US" dirty="0"/>
          </a:p>
        </p:txBody>
      </p:sp>
      <p:sp>
        <p:nvSpPr>
          <p:cNvPr id="5123" name="Rectangle 2"/>
          <p:cNvSpPr>
            <a:spLocks/>
          </p:cNvSpPr>
          <p:nvPr userDrawn="1"/>
        </p:nvSpPr>
        <p:spPr bwMode="auto">
          <a:xfrm>
            <a:off x="0" y="6097588"/>
            <a:ext cx="9169400" cy="762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598613"/>
            <a:ext cx="8229600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5" name="Picture 10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246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/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15315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7" name="Picture 8" descr="2-08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1666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9" descr="website-0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371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171" name="Rectangle 2"/>
          <p:cNvSpPr>
            <a:spLocks/>
          </p:cNvSpPr>
          <p:nvPr userDrawn="1"/>
        </p:nvSpPr>
        <p:spPr bwMode="auto">
          <a:xfrm>
            <a:off x="0" y="6097588"/>
            <a:ext cx="9169400" cy="762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598613"/>
            <a:ext cx="8229600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173" name="Picture 10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246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/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15315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75" name="Picture 8" descr="2-08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1666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9" descr="website-0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371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Slide Separator</a:t>
            </a:r>
            <a:endParaRPr lang="en-US" dirty="0"/>
          </a:p>
        </p:txBody>
      </p:sp>
      <p:sp>
        <p:nvSpPr>
          <p:cNvPr id="9219" name="Rectangle 2"/>
          <p:cNvSpPr>
            <a:spLocks/>
          </p:cNvSpPr>
          <p:nvPr userDrawn="1"/>
        </p:nvSpPr>
        <p:spPr bwMode="auto">
          <a:xfrm>
            <a:off x="0" y="6097588"/>
            <a:ext cx="9169400" cy="762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22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598613"/>
            <a:ext cx="8229600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221" name="Picture 10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246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/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15315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23" name="Picture 8" descr="2-08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1666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9" descr="website-0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371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>
              <a:latin typeface="Arial" charset="0"/>
              <a:ea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5362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Pages>0</Pages>
  <Words>0</Words>
  <Characters>0</Characters>
  <Application>Microsoft Macintosh PowerPoint</Application>
  <PresentationFormat>On-screen Show (4:3)</PresentationFormat>
  <Lines>0</Lines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Gill Sans</vt:lpstr>
      <vt:lpstr>ヒラギノ角ゴ ProN W3</vt:lpstr>
      <vt:lpstr>Arial</vt:lpstr>
      <vt:lpstr>Lucida Grande</vt:lpstr>
      <vt:lpstr>Calibri</vt:lpstr>
      <vt:lpstr>ＭＳ Ｐゴシック</vt:lpstr>
      <vt:lpstr>Default - Title and Content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Widjaja</dc:creator>
  <cp:lastModifiedBy>Suzie Xu</cp:lastModifiedBy>
  <cp:revision>49</cp:revision>
  <dcterms:modified xsi:type="dcterms:W3CDTF">2013-08-23T02:59:07Z</dcterms:modified>
</cp:coreProperties>
</file>